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Januari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circuit van de aangepaste antenne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05" y="1179576"/>
            <a:ext cx="47471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Initiele waarde van de admittantie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 van de admitantie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admittantie: aanpassing+open transmissielijn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circuit van de aangepaste antenne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admitantieverloop aan 500 en 550 MHz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79576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